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79" r:id="rId6"/>
    <p:sldId id="278" r:id="rId7"/>
    <p:sldId id="260" r:id="rId8"/>
    <p:sldId id="280" r:id="rId9"/>
    <p:sldId id="261" r:id="rId10"/>
    <p:sldId id="262" r:id="rId11"/>
    <p:sldId id="263" r:id="rId12"/>
    <p:sldId id="264" r:id="rId13"/>
    <p:sldId id="265" r:id="rId14"/>
    <p:sldId id="266" r:id="rId15"/>
    <p:sldId id="281" r:id="rId16"/>
    <p:sldId id="269" r:id="rId17"/>
    <p:sldId id="267" r:id="rId18"/>
    <p:sldId id="270" r:id="rId19"/>
    <p:sldId id="271" r:id="rId20"/>
    <p:sldId id="273" r:id="rId21"/>
    <p:sldId id="274" r:id="rId22"/>
    <p:sldId id="275" r:id="rId23"/>
    <p:sldId id="276" r:id="rId24"/>
    <p:sldId id="277" r:id="rId25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AC8182-11DB-4661-B43B-DD978E596D8C}" v="4" dt="2023-09-05T09:56:11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h, Anne Helen" userId="c43bb576-4a7d-493d-936b-ee097fc17c72" providerId="ADAL" clId="{96AC8182-11DB-4661-B43B-DD978E596D8C}"/>
    <pc:docChg chg="custSel addSld delSld modSld">
      <pc:chgData name="Roth, Anne Helen" userId="c43bb576-4a7d-493d-936b-ee097fc17c72" providerId="ADAL" clId="{96AC8182-11DB-4661-B43B-DD978E596D8C}" dt="2023-09-05T10:09:05.338" v="9979" actId="20577"/>
      <pc:docMkLst>
        <pc:docMk/>
      </pc:docMkLst>
      <pc:sldChg chg="addSp delSp modSp mod">
        <pc:chgData name="Roth, Anne Helen" userId="c43bb576-4a7d-493d-936b-ee097fc17c72" providerId="ADAL" clId="{96AC8182-11DB-4661-B43B-DD978E596D8C}" dt="2023-08-25T07:00:41.283" v="205" actId="255"/>
        <pc:sldMkLst>
          <pc:docMk/>
          <pc:sldMk cId="868203095" sldId="256"/>
        </pc:sldMkLst>
        <pc:spChg chg="mod">
          <ac:chgData name="Roth, Anne Helen" userId="c43bb576-4a7d-493d-936b-ee097fc17c72" providerId="ADAL" clId="{96AC8182-11DB-4661-B43B-DD978E596D8C}" dt="2023-08-25T06:58:23.796" v="121" actId="14100"/>
          <ac:spMkLst>
            <pc:docMk/>
            <pc:sldMk cId="868203095" sldId="256"/>
            <ac:spMk id="2" creationId="{A3500C93-3F73-7855-1CE1-2B9712FAA2F0}"/>
          </ac:spMkLst>
        </pc:spChg>
        <pc:spChg chg="del mod">
          <ac:chgData name="Roth, Anne Helen" userId="c43bb576-4a7d-493d-936b-ee097fc17c72" providerId="ADAL" clId="{96AC8182-11DB-4661-B43B-DD978E596D8C}" dt="2023-08-25T06:59:40.402" v="154" actId="478"/>
          <ac:spMkLst>
            <pc:docMk/>
            <pc:sldMk cId="868203095" sldId="256"/>
            <ac:spMk id="3" creationId="{EA774E6D-28B5-0BDA-6166-E4D2CAB5C8FA}"/>
          </ac:spMkLst>
        </pc:spChg>
        <pc:spChg chg="add mod">
          <ac:chgData name="Roth, Anne Helen" userId="c43bb576-4a7d-493d-936b-ee097fc17c72" providerId="ADAL" clId="{96AC8182-11DB-4661-B43B-DD978E596D8C}" dt="2023-08-25T07:00:41.283" v="205" actId="255"/>
          <ac:spMkLst>
            <pc:docMk/>
            <pc:sldMk cId="868203095" sldId="256"/>
            <ac:spMk id="5" creationId="{D29D356A-57F5-C407-0760-2460C788546C}"/>
          </ac:spMkLst>
        </pc:spChg>
      </pc:sldChg>
      <pc:sldChg chg="modSp new mod">
        <pc:chgData name="Roth, Anne Helen" userId="c43bb576-4a7d-493d-936b-ee097fc17c72" providerId="ADAL" clId="{96AC8182-11DB-4661-B43B-DD978E596D8C}" dt="2023-08-25T07:02:58.077" v="383" actId="20577"/>
        <pc:sldMkLst>
          <pc:docMk/>
          <pc:sldMk cId="145778534" sldId="257"/>
        </pc:sldMkLst>
        <pc:spChg chg="mod">
          <ac:chgData name="Roth, Anne Helen" userId="c43bb576-4a7d-493d-936b-ee097fc17c72" providerId="ADAL" clId="{96AC8182-11DB-4661-B43B-DD978E596D8C}" dt="2023-08-25T07:01:09.490" v="215" actId="20577"/>
          <ac:spMkLst>
            <pc:docMk/>
            <pc:sldMk cId="145778534" sldId="257"/>
            <ac:spMk id="2" creationId="{85D92B7E-736B-A2B3-0422-B81EA0FBD674}"/>
          </ac:spMkLst>
        </pc:spChg>
        <pc:spChg chg="mod">
          <ac:chgData name="Roth, Anne Helen" userId="c43bb576-4a7d-493d-936b-ee097fc17c72" providerId="ADAL" clId="{96AC8182-11DB-4661-B43B-DD978E596D8C}" dt="2023-08-25T07:02:58.077" v="383" actId="20577"/>
          <ac:spMkLst>
            <pc:docMk/>
            <pc:sldMk cId="145778534" sldId="257"/>
            <ac:spMk id="3" creationId="{F084B539-7933-54E0-7B6A-C75BA4633BF5}"/>
          </ac:spMkLst>
        </pc:spChg>
      </pc:sldChg>
      <pc:sldChg chg="modSp new mod">
        <pc:chgData name="Roth, Anne Helen" userId="c43bb576-4a7d-493d-936b-ee097fc17c72" providerId="ADAL" clId="{96AC8182-11DB-4661-B43B-DD978E596D8C}" dt="2023-09-05T08:00:42.404" v="9305" actId="5793"/>
        <pc:sldMkLst>
          <pc:docMk/>
          <pc:sldMk cId="2103311590" sldId="258"/>
        </pc:sldMkLst>
        <pc:spChg chg="mod">
          <ac:chgData name="Roth, Anne Helen" userId="c43bb576-4a7d-493d-936b-ee097fc17c72" providerId="ADAL" clId="{96AC8182-11DB-4661-B43B-DD978E596D8C}" dt="2023-08-25T07:03:29.796" v="404" actId="20577"/>
          <ac:spMkLst>
            <pc:docMk/>
            <pc:sldMk cId="2103311590" sldId="258"/>
            <ac:spMk id="2" creationId="{F7BABB09-424E-2FF4-DD6B-31A27A1E3130}"/>
          </ac:spMkLst>
        </pc:spChg>
        <pc:spChg chg="mod">
          <ac:chgData name="Roth, Anne Helen" userId="c43bb576-4a7d-493d-936b-ee097fc17c72" providerId="ADAL" clId="{96AC8182-11DB-4661-B43B-DD978E596D8C}" dt="2023-09-05T08:00:42.404" v="9305" actId="5793"/>
          <ac:spMkLst>
            <pc:docMk/>
            <pc:sldMk cId="2103311590" sldId="258"/>
            <ac:spMk id="3" creationId="{5A0A6240-4B4A-AFAA-3740-D13E6BAEEEF7}"/>
          </ac:spMkLst>
        </pc:spChg>
      </pc:sldChg>
      <pc:sldChg chg="modSp new mod">
        <pc:chgData name="Roth, Anne Helen" userId="c43bb576-4a7d-493d-936b-ee097fc17c72" providerId="ADAL" clId="{96AC8182-11DB-4661-B43B-DD978E596D8C}" dt="2023-08-25T07:14:18.263" v="1424" actId="27636"/>
        <pc:sldMkLst>
          <pc:docMk/>
          <pc:sldMk cId="1154556134" sldId="259"/>
        </pc:sldMkLst>
        <pc:spChg chg="mod">
          <ac:chgData name="Roth, Anne Helen" userId="c43bb576-4a7d-493d-936b-ee097fc17c72" providerId="ADAL" clId="{96AC8182-11DB-4661-B43B-DD978E596D8C}" dt="2023-08-25T07:08:39.996" v="856" actId="20577"/>
          <ac:spMkLst>
            <pc:docMk/>
            <pc:sldMk cId="1154556134" sldId="259"/>
            <ac:spMk id="2" creationId="{5DC06E5D-972F-A4FB-5141-B3FD8B245449}"/>
          </ac:spMkLst>
        </pc:spChg>
        <pc:spChg chg="mod">
          <ac:chgData name="Roth, Anne Helen" userId="c43bb576-4a7d-493d-936b-ee097fc17c72" providerId="ADAL" clId="{96AC8182-11DB-4661-B43B-DD978E596D8C}" dt="2023-08-25T07:14:18.263" v="1424" actId="27636"/>
          <ac:spMkLst>
            <pc:docMk/>
            <pc:sldMk cId="1154556134" sldId="259"/>
            <ac:spMk id="3" creationId="{A05B012B-0459-2BD6-C45E-B49F703EA5B3}"/>
          </ac:spMkLst>
        </pc:spChg>
      </pc:sldChg>
      <pc:sldChg chg="modSp new mod">
        <pc:chgData name="Roth, Anne Helen" userId="c43bb576-4a7d-493d-936b-ee097fc17c72" providerId="ADAL" clId="{96AC8182-11DB-4661-B43B-DD978E596D8C}" dt="2023-08-25T07:19:42.976" v="1971" actId="20577"/>
        <pc:sldMkLst>
          <pc:docMk/>
          <pc:sldMk cId="345083974" sldId="260"/>
        </pc:sldMkLst>
        <pc:spChg chg="mod">
          <ac:chgData name="Roth, Anne Helen" userId="c43bb576-4a7d-493d-936b-ee097fc17c72" providerId="ADAL" clId="{96AC8182-11DB-4661-B43B-DD978E596D8C}" dt="2023-08-25T07:14:58.442" v="1440" actId="20577"/>
          <ac:spMkLst>
            <pc:docMk/>
            <pc:sldMk cId="345083974" sldId="260"/>
            <ac:spMk id="2" creationId="{5EB9C4DE-6F95-EF13-5C66-4EC29D527C24}"/>
          </ac:spMkLst>
        </pc:spChg>
        <pc:spChg chg="mod">
          <ac:chgData name="Roth, Anne Helen" userId="c43bb576-4a7d-493d-936b-ee097fc17c72" providerId="ADAL" clId="{96AC8182-11DB-4661-B43B-DD978E596D8C}" dt="2023-08-25T07:19:42.976" v="1971" actId="20577"/>
          <ac:spMkLst>
            <pc:docMk/>
            <pc:sldMk cId="345083974" sldId="260"/>
            <ac:spMk id="3" creationId="{78F5E98F-DDEE-696D-5E20-A528F5447271}"/>
          </ac:spMkLst>
        </pc:spChg>
      </pc:sldChg>
      <pc:sldChg chg="modSp new mod">
        <pc:chgData name="Roth, Anne Helen" userId="c43bb576-4a7d-493d-936b-ee097fc17c72" providerId="ADAL" clId="{96AC8182-11DB-4661-B43B-DD978E596D8C}" dt="2023-08-25T07:26:06.644" v="2466" actId="20577"/>
        <pc:sldMkLst>
          <pc:docMk/>
          <pc:sldMk cId="3026593924" sldId="261"/>
        </pc:sldMkLst>
        <pc:spChg chg="mod">
          <ac:chgData name="Roth, Anne Helen" userId="c43bb576-4a7d-493d-936b-ee097fc17c72" providerId="ADAL" clId="{96AC8182-11DB-4661-B43B-DD978E596D8C}" dt="2023-08-25T07:20:26.088" v="1994" actId="20577"/>
          <ac:spMkLst>
            <pc:docMk/>
            <pc:sldMk cId="3026593924" sldId="261"/>
            <ac:spMk id="2" creationId="{35B6933E-735A-9045-AED8-2C68C4DB3B93}"/>
          </ac:spMkLst>
        </pc:spChg>
        <pc:spChg chg="mod">
          <ac:chgData name="Roth, Anne Helen" userId="c43bb576-4a7d-493d-936b-ee097fc17c72" providerId="ADAL" clId="{96AC8182-11DB-4661-B43B-DD978E596D8C}" dt="2023-08-25T07:26:06.644" v="2466" actId="20577"/>
          <ac:spMkLst>
            <pc:docMk/>
            <pc:sldMk cId="3026593924" sldId="261"/>
            <ac:spMk id="3" creationId="{A384F96F-8DA4-73BF-522A-F4471DC70809}"/>
          </ac:spMkLst>
        </pc:spChg>
      </pc:sldChg>
      <pc:sldChg chg="modSp new mod">
        <pc:chgData name="Roth, Anne Helen" userId="c43bb576-4a7d-493d-936b-ee097fc17c72" providerId="ADAL" clId="{96AC8182-11DB-4661-B43B-DD978E596D8C}" dt="2023-08-25T07:51:59.001" v="4794" actId="20577"/>
        <pc:sldMkLst>
          <pc:docMk/>
          <pc:sldMk cId="3000475270" sldId="262"/>
        </pc:sldMkLst>
        <pc:spChg chg="mod">
          <ac:chgData name="Roth, Anne Helen" userId="c43bb576-4a7d-493d-936b-ee097fc17c72" providerId="ADAL" clId="{96AC8182-11DB-4661-B43B-DD978E596D8C}" dt="2023-08-25T07:48:05.402" v="4521" actId="20577"/>
          <ac:spMkLst>
            <pc:docMk/>
            <pc:sldMk cId="3000475270" sldId="262"/>
            <ac:spMk id="2" creationId="{7B2ED33E-BB64-8A4A-C590-7AF6BBCE73FB}"/>
          </ac:spMkLst>
        </pc:spChg>
        <pc:spChg chg="mod">
          <ac:chgData name="Roth, Anne Helen" userId="c43bb576-4a7d-493d-936b-ee097fc17c72" providerId="ADAL" clId="{96AC8182-11DB-4661-B43B-DD978E596D8C}" dt="2023-08-25T07:51:59.001" v="4794" actId="20577"/>
          <ac:spMkLst>
            <pc:docMk/>
            <pc:sldMk cId="3000475270" sldId="262"/>
            <ac:spMk id="3" creationId="{8172AA15-82F4-BBB2-080C-AEAB155592C9}"/>
          </ac:spMkLst>
        </pc:spChg>
      </pc:sldChg>
      <pc:sldChg chg="modSp new mod">
        <pc:chgData name="Roth, Anne Helen" userId="c43bb576-4a7d-493d-936b-ee097fc17c72" providerId="ADAL" clId="{96AC8182-11DB-4661-B43B-DD978E596D8C}" dt="2023-08-25T07:32:10.251" v="2991" actId="20577"/>
        <pc:sldMkLst>
          <pc:docMk/>
          <pc:sldMk cId="3866821254" sldId="263"/>
        </pc:sldMkLst>
        <pc:spChg chg="mod">
          <ac:chgData name="Roth, Anne Helen" userId="c43bb576-4a7d-493d-936b-ee097fc17c72" providerId="ADAL" clId="{96AC8182-11DB-4661-B43B-DD978E596D8C}" dt="2023-08-25T07:26:50.623" v="2488" actId="20577"/>
          <ac:spMkLst>
            <pc:docMk/>
            <pc:sldMk cId="3866821254" sldId="263"/>
            <ac:spMk id="2" creationId="{39ABB859-55D2-2814-1038-769A56E8ABE8}"/>
          </ac:spMkLst>
        </pc:spChg>
        <pc:spChg chg="mod">
          <ac:chgData name="Roth, Anne Helen" userId="c43bb576-4a7d-493d-936b-ee097fc17c72" providerId="ADAL" clId="{96AC8182-11DB-4661-B43B-DD978E596D8C}" dt="2023-08-25T07:32:10.251" v="2991" actId="20577"/>
          <ac:spMkLst>
            <pc:docMk/>
            <pc:sldMk cId="3866821254" sldId="263"/>
            <ac:spMk id="3" creationId="{A08042DF-4548-D090-B05A-F7617B243F36}"/>
          </ac:spMkLst>
        </pc:spChg>
      </pc:sldChg>
      <pc:sldChg chg="modSp new mod">
        <pc:chgData name="Roth, Anne Helen" userId="c43bb576-4a7d-493d-936b-ee097fc17c72" providerId="ADAL" clId="{96AC8182-11DB-4661-B43B-DD978E596D8C}" dt="2023-08-25T07:36:55.447" v="3503" actId="20577"/>
        <pc:sldMkLst>
          <pc:docMk/>
          <pc:sldMk cId="1336904346" sldId="264"/>
        </pc:sldMkLst>
        <pc:spChg chg="mod">
          <ac:chgData name="Roth, Anne Helen" userId="c43bb576-4a7d-493d-936b-ee097fc17c72" providerId="ADAL" clId="{96AC8182-11DB-4661-B43B-DD978E596D8C}" dt="2023-08-25T07:32:34.606" v="3015" actId="20577"/>
          <ac:spMkLst>
            <pc:docMk/>
            <pc:sldMk cId="1336904346" sldId="264"/>
            <ac:spMk id="2" creationId="{1A07707B-819F-CA07-3B93-900F945CDE43}"/>
          </ac:spMkLst>
        </pc:spChg>
        <pc:spChg chg="mod">
          <ac:chgData name="Roth, Anne Helen" userId="c43bb576-4a7d-493d-936b-ee097fc17c72" providerId="ADAL" clId="{96AC8182-11DB-4661-B43B-DD978E596D8C}" dt="2023-08-25T07:36:55.447" v="3503" actId="20577"/>
          <ac:spMkLst>
            <pc:docMk/>
            <pc:sldMk cId="1336904346" sldId="264"/>
            <ac:spMk id="3" creationId="{159783BE-785D-67ED-06D5-C45FA2E22CFD}"/>
          </ac:spMkLst>
        </pc:spChg>
      </pc:sldChg>
      <pc:sldChg chg="modSp new mod">
        <pc:chgData name="Roth, Anne Helen" userId="c43bb576-4a7d-493d-936b-ee097fc17c72" providerId="ADAL" clId="{96AC8182-11DB-4661-B43B-DD978E596D8C}" dt="2023-08-25T07:42:24.747" v="4047" actId="20577"/>
        <pc:sldMkLst>
          <pc:docMk/>
          <pc:sldMk cId="1786551208" sldId="265"/>
        </pc:sldMkLst>
        <pc:spChg chg="mod">
          <ac:chgData name="Roth, Anne Helen" userId="c43bb576-4a7d-493d-936b-ee097fc17c72" providerId="ADAL" clId="{96AC8182-11DB-4661-B43B-DD978E596D8C}" dt="2023-08-25T07:37:50.272" v="3533" actId="20577"/>
          <ac:spMkLst>
            <pc:docMk/>
            <pc:sldMk cId="1786551208" sldId="265"/>
            <ac:spMk id="2" creationId="{355AED5A-ADE0-7D17-7D97-D47D804A545F}"/>
          </ac:spMkLst>
        </pc:spChg>
        <pc:spChg chg="mod">
          <ac:chgData name="Roth, Anne Helen" userId="c43bb576-4a7d-493d-936b-ee097fc17c72" providerId="ADAL" clId="{96AC8182-11DB-4661-B43B-DD978E596D8C}" dt="2023-08-25T07:42:24.747" v="4047" actId="20577"/>
          <ac:spMkLst>
            <pc:docMk/>
            <pc:sldMk cId="1786551208" sldId="265"/>
            <ac:spMk id="3" creationId="{979131EE-91A5-7A9A-3418-9C4FF1AB1D4F}"/>
          </ac:spMkLst>
        </pc:spChg>
      </pc:sldChg>
      <pc:sldChg chg="modSp new mod">
        <pc:chgData name="Roth, Anne Helen" userId="c43bb576-4a7d-493d-936b-ee097fc17c72" providerId="ADAL" clId="{96AC8182-11DB-4661-B43B-DD978E596D8C}" dt="2023-08-25T07:47:24.102" v="4499" actId="20577"/>
        <pc:sldMkLst>
          <pc:docMk/>
          <pc:sldMk cId="97637295" sldId="266"/>
        </pc:sldMkLst>
        <pc:spChg chg="mod">
          <ac:chgData name="Roth, Anne Helen" userId="c43bb576-4a7d-493d-936b-ee097fc17c72" providerId="ADAL" clId="{96AC8182-11DB-4661-B43B-DD978E596D8C}" dt="2023-08-25T07:42:43.832" v="4062" actId="20577"/>
          <ac:spMkLst>
            <pc:docMk/>
            <pc:sldMk cId="97637295" sldId="266"/>
            <ac:spMk id="2" creationId="{948B941C-A92F-FC9B-DCB8-A880191F1F91}"/>
          </ac:spMkLst>
        </pc:spChg>
        <pc:spChg chg="mod">
          <ac:chgData name="Roth, Anne Helen" userId="c43bb576-4a7d-493d-936b-ee097fc17c72" providerId="ADAL" clId="{96AC8182-11DB-4661-B43B-DD978E596D8C}" dt="2023-08-25T07:47:24.102" v="4499" actId="20577"/>
          <ac:spMkLst>
            <pc:docMk/>
            <pc:sldMk cId="97637295" sldId="266"/>
            <ac:spMk id="3" creationId="{7D38152F-472E-2FBB-F648-D789D3EFA72E}"/>
          </ac:spMkLst>
        </pc:spChg>
      </pc:sldChg>
      <pc:sldChg chg="modSp new mod">
        <pc:chgData name="Roth, Anne Helen" userId="c43bb576-4a7d-493d-936b-ee097fc17c72" providerId="ADAL" clId="{96AC8182-11DB-4661-B43B-DD978E596D8C}" dt="2023-08-25T07:56:20.251" v="5223" actId="20577"/>
        <pc:sldMkLst>
          <pc:docMk/>
          <pc:sldMk cId="1140596374" sldId="267"/>
        </pc:sldMkLst>
        <pc:spChg chg="mod">
          <ac:chgData name="Roth, Anne Helen" userId="c43bb576-4a7d-493d-936b-ee097fc17c72" providerId="ADAL" clId="{96AC8182-11DB-4661-B43B-DD978E596D8C}" dt="2023-08-25T07:52:37.862" v="4817" actId="20577"/>
          <ac:spMkLst>
            <pc:docMk/>
            <pc:sldMk cId="1140596374" sldId="267"/>
            <ac:spMk id="2" creationId="{5DD8BE34-C88A-0CE6-7745-6E9385631636}"/>
          </ac:spMkLst>
        </pc:spChg>
        <pc:spChg chg="mod">
          <ac:chgData name="Roth, Anne Helen" userId="c43bb576-4a7d-493d-936b-ee097fc17c72" providerId="ADAL" clId="{96AC8182-11DB-4661-B43B-DD978E596D8C}" dt="2023-08-25T07:56:20.251" v="5223" actId="20577"/>
          <ac:spMkLst>
            <pc:docMk/>
            <pc:sldMk cId="1140596374" sldId="267"/>
            <ac:spMk id="3" creationId="{E37BC2A2-B20E-2645-0EC2-EC33C2F3ECBB}"/>
          </ac:spMkLst>
        </pc:spChg>
      </pc:sldChg>
      <pc:sldChg chg="modSp new mod">
        <pc:chgData name="Roth, Anne Helen" userId="c43bb576-4a7d-493d-936b-ee097fc17c72" providerId="ADAL" clId="{96AC8182-11DB-4661-B43B-DD978E596D8C}" dt="2023-08-25T08:02:06.749" v="5634" actId="20577"/>
        <pc:sldMkLst>
          <pc:docMk/>
          <pc:sldMk cId="3094711599" sldId="268"/>
        </pc:sldMkLst>
        <pc:spChg chg="mod">
          <ac:chgData name="Roth, Anne Helen" userId="c43bb576-4a7d-493d-936b-ee097fc17c72" providerId="ADAL" clId="{96AC8182-11DB-4661-B43B-DD978E596D8C}" dt="2023-08-25T07:57:28.711" v="5282" actId="20577"/>
          <ac:spMkLst>
            <pc:docMk/>
            <pc:sldMk cId="3094711599" sldId="268"/>
            <ac:spMk id="2" creationId="{A0C8A01C-9CE4-0D58-29B9-B84DE7DC6800}"/>
          </ac:spMkLst>
        </pc:spChg>
        <pc:spChg chg="mod">
          <ac:chgData name="Roth, Anne Helen" userId="c43bb576-4a7d-493d-936b-ee097fc17c72" providerId="ADAL" clId="{96AC8182-11DB-4661-B43B-DD978E596D8C}" dt="2023-08-25T08:02:06.749" v="5634" actId="20577"/>
          <ac:spMkLst>
            <pc:docMk/>
            <pc:sldMk cId="3094711599" sldId="268"/>
            <ac:spMk id="3" creationId="{B1F72741-9887-66A2-B04F-B8488A5CCE6A}"/>
          </ac:spMkLst>
        </pc:spChg>
      </pc:sldChg>
      <pc:sldChg chg="modSp new mod">
        <pc:chgData name="Roth, Anne Helen" userId="c43bb576-4a7d-493d-936b-ee097fc17c72" providerId="ADAL" clId="{96AC8182-11DB-4661-B43B-DD978E596D8C}" dt="2023-08-25T08:04:16.300" v="5841" actId="20577"/>
        <pc:sldMkLst>
          <pc:docMk/>
          <pc:sldMk cId="2666537064" sldId="269"/>
        </pc:sldMkLst>
        <pc:spChg chg="mod">
          <ac:chgData name="Roth, Anne Helen" userId="c43bb576-4a7d-493d-936b-ee097fc17c72" providerId="ADAL" clId="{96AC8182-11DB-4661-B43B-DD978E596D8C}" dt="2023-08-25T08:02:49.240" v="5686" actId="20577"/>
          <ac:spMkLst>
            <pc:docMk/>
            <pc:sldMk cId="2666537064" sldId="269"/>
            <ac:spMk id="2" creationId="{6C797DD4-F6C3-5F29-1AE1-225BB3227A0D}"/>
          </ac:spMkLst>
        </pc:spChg>
        <pc:spChg chg="mod">
          <ac:chgData name="Roth, Anne Helen" userId="c43bb576-4a7d-493d-936b-ee097fc17c72" providerId="ADAL" clId="{96AC8182-11DB-4661-B43B-DD978E596D8C}" dt="2023-08-25T08:04:16.300" v="5841" actId="20577"/>
          <ac:spMkLst>
            <pc:docMk/>
            <pc:sldMk cId="2666537064" sldId="269"/>
            <ac:spMk id="3" creationId="{D9AF5B8E-FCE8-731D-21FB-81B9AAF53CA7}"/>
          </ac:spMkLst>
        </pc:spChg>
      </pc:sldChg>
      <pc:sldChg chg="modSp new mod">
        <pc:chgData name="Roth, Anne Helen" userId="c43bb576-4a7d-493d-936b-ee097fc17c72" providerId="ADAL" clId="{96AC8182-11DB-4661-B43B-DD978E596D8C}" dt="2023-08-25T08:08:58.148" v="6258" actId="20577"/>
        <pc:sldMkLst>
          <pc:docMk/>
          <pc:sldMk cId="312315531" sldId="270"/>
        </pc:sldMkLst>
        <pc:spChg chg="mod">
          <ac:chgData name="Roth, Anne Helen" userId="c43bb576-4a7d-493d-936b-ee097fc17c72" providerId="ADAL" clId="{96AC8182-11DB-4661-B43B-DD978E596D8C}" dt="2023-08-25T08:04:34.593" v="5852" actId="20577"/>
          <ac:spMkLst>
            <pc:docMk/>
            <pc:sldMk cId="312315531" sldId="270"/>
            <ac:spMk id="2" creationId="{0D38A8AF-9FE9-B3B4-C515-E084047C31A4}"/>
          </ac:spMkLst>
        </pc:spChg>
        <pc:spChg chg="mod">
          <ac:chgData name="Roth, Anne Helen" userId="c43bb576-4a7d-493d-936b-ee097fc17c72" providerId="ADAL" clId="{96AC8182-11DB-4661-B43B-DD978E596D8C}" dt="2023-08-25T08:08:58.148" v="6258" actId="20577"/>
          <ac:spMkLst>
            <pc:docMk/>
            <pc:sldMk cId="312315531" sldId="270"/>
            <ac:spMk id="3" creationId="{047097F3-1042-0C31-C502-57705223A474}"/>
          </ac:spMkLst>
        </pc:spChg>
      </pc:sldChg>
      <pc:sldChg chg="modSp new mod">
        <pc:chgData name="Roth, Anne Helen" userId="c43bb576-4a7d-493d-936b-ee097fc17c72" providerId="ADAL" clId="{96AC8182-11DB-4661-B43B-DD978E596D8C}" dt="2023-09-05T08:02:15.406" v="9372" actId="20577"/>
        <pc:sldMkLst>
          <pc:docMk/>
          <pc:sldMk cId="1758785044" sldId="271"/>
        </pc:sldMkLst>
        <pc:spChg chg="mod">
          <ac:chgData name="Roth, Anne Helen" userId="c43bb576-4a7d-493d-936b-ee097fc17c72" providerId="ADAL" clId="{96AC8182-11DB-4661-B43B-DD978E596D8C}" dt="2023-08-25T08:09:21.812" v="6274" actId="20577"/>
          <ac:spMkLst>
            <pc:docMk/>
            <pc:sldMk cId="1758785044" sldId="271"/>
            <ac:spMk id="2" creationId="{C4E2F3F1-375D-DF91-FAC9-1E2E91324D6F}"/>
          </ac:spMkLst>
        </pc:spChg>
        <pc:spChg chg="mod">
          <ac:chgData name="Roth, Anne Helen" userId="c43bb576-4a7d-493d-936b-ee097fc17c72" providerId="ADAL" clId="{96AC8182-11DB-4661-B43B-DD978E596D8C}" dt="2023-09-05T08:02:15.406" v="9372" actId="20577"/>
          <ac:spMkLst>
            <pc:docMk/>
            <pc:sldMk cId="1758785044" sldId="271"/>
            <ac:spMk id="3" creationId="{E21205B3-2AAF-15C5-7574-659E75864670}"/>
          </ac:spMkLst>
        </pc:spChg>
      </pc:sldChg>
      <pc:sldChg chg="new del">
        <pc:chgData name="Roth, Anne Helen" userId="c43bb576-4a7d-493d-936b-ee097fc17c72" providerId="ADAL" clId="{96AC8182-11DB-4661-B43B-DD978E596D8C}" dt="2023-09-01T10:10:40.779" v="9097" actId="2696"/>
        <pc:sldMkLst>
          <pc:docMk/>
          <pc:sldMk cId="2176142435" sldId="272"/>
        </pc:sldMkLst>
      </pc:sldChg>
      <pc:sldChg chg="modSp new mod">
        <pc:chgData name="Roth, Anne Helen" userId="c43bb576-4a7d-493d-936b-ee097fc17c72" providerId="ADAL" clId="{96AC8182-11DB-4661-B43B-DD978E596D8C}" dt="2023-08-25T08:34:43.990" v="7260" actId="20577"/>
        <pc:sldMkLst>
          <pc:docMk/>
          <pc:sldMk cId="4127539039" sldId="273"/>
        </pc:sldMkLst>
        <pc:spChg chg="mod">
          <ac:chgData name="Roth, Anne Helen" userId="c43bb576-4a7d-493d-936b-ee097fc17c72" providerId="ADAL" clId="{96AC8182-11DB-4661-B43B-DD978E596D8C}" dt="2023-08-25T08:28:00.977" v="6839" actId="20577"/>
          <ac:spMkLst>
            <pc:docMk/>
            <pc:sldMk cId="4127539039" sldId="273"/>
            <ac:spMk id="2" creationId="{F80C58B9-FB4F-D9A9-AA0D-80BE509BE014}"/>
          </ac:spMkLst>
        </pc:spChg>
        <pc:spChg chg="mod">
          <ac:chgData name="Roth, Anne Helen" userId="c43bb576-4a7d-493d-936b-ee097fc17c72" providerId="ADAL" clId="{96AC8182-11DB-4661-B43B-DD978E596D8C}" dt="2023-08-25T08:34:43.990" v="7260" actId="20577"/>
          <ac:spMkLst>
            <pc:docMk/>
            <pc:sldMk cId="4127539039" sldId="273"/>
            <ac:spMk id="3" creationId="{59EE08C3-E5B3-E640-304E-4B482EAF04B8}"/>
          </ac:spMkLst>
        </pc:spChg>
      </pc:sldChg>
      <pc:sldChg chg="modSp new mod">
        <pc:chgData name="Roth, Anne Helen" userId="c43bb576-4a7d-493d-936b-ee097fc17c72" providerId="ADAL" clId="{96AC8182-11DB-4661-B43B-DD978E596D8C}" dt="2023-09-05T09:47:54.241" v="9374" actId="20577"/>
        <pc:sldMkLst>
          <pc:docMk/>
          <pc:sldMk cId="756472704" sldId="274"/>
        </pc:sldMkLst>
        <pc:spChg chg="mod">
          <ac:chgData name="Roth, Anne Helen" userId="c43bb576-4a7d-493d-936b-ee097fc17c72" providerId="ADAL" clId="{96AC8182-11DB-4661-B43B-DD978E596D8C}" dt="2023-08-25T08:35:07.882" v="7288" actId="20577"/>
          <ac:spMkLst>
            <pc:docMk/>
            <pc:sldMk cId="756472704" sldId="274"/>
            <ac:spMk id="2" creationId="{457D8F2D-82CA-767F-02CC-ADA98E032223}"/>
          </ac:spMkLst>
        </pc:spChg>
        <pc:spChg chg="mod">
          <ac:chgData name="Roth, Anne Helen" userId="c43bb576-4a7d-493d-936b-ee097fc17c72" providerId="ADAL" clId="{96AC8182-11DB-4661-B43B-DD978E596D8C}" dt="2023-09-05T09:47:54.241" v="9374" actId="20577"/>
          <ac:spMkLst>
            <pc:docMk/>
            <pc:sldMk cId="756472704" sldId="274"/>
            <ac:spMk id="3" creationId="{7E4C4EE2-DC93-0E4E-F326-7B894C0D9B9A}"/>
          </ac:spMkLst>
        </pc:spChg>
      </pc:sldChg>
      <pc:sldChg chg="modSp new mod">
        <pc:chgData name="Roth, Anne Helen" userId="c43bb576-4a7d-493d-936b-ee097fc17c72" providerId="ADAL" clId="{96AC8182-11DB-4661-B43B-DD978E596D8C}" dt="2023-08-25T08:49:55.012" v="8153" actId="20577"/>
        <pc:sldMkLst>
          <pc:docMk/>
          <pc:sldMk cId="1181477925" sldId="275"/>
        </pc:sldMkLst>
        <pc:spChg chg="mod">
          <ac:chgData name="Roth, Anne Helen" userId="c43bb576-4a7d-493d-936b-ee097fc17c72" providerId="ADAL" clId="{96AC8182-11DB-4661-B43B-DD978E596D8C}" dt="2023-08-25T08:40:33.622" v="7713" actId="20577"/>
          <ac:spMkLst>
            <pc:docMk/>
            <pc:sldMk cId="1181477925" sldId="275"/>
            <ac:spMk id="2" creationId="{9EB7A4B2-4373-4E6D-3662-9180B30D8F3C}"/>
          </ac:spMkLst>
        </pc:spChg>
        <pc:spChg chg="mod">
          <ac:chgData name="Roth, Anne Helen" userId="c43bb576-4a7d-493d-936b-ee097fc17c72" providerId="ADAL" clId="{96AC8182-11DB-4661-B43B-DD978E596D8C}" dt="2023-08-25T08:49:55.012" v="8153" actId="20577"/>
          <ac:spMkLst>
            <pc:docMk/>
            <pc:sldMk cId="1181477925" sldId="275"/>
            <ac:spMk id="3" creationId="{257D164B-B6E0-3951-1BC6-8CF41249FD71}"/>
          </ac:spMkLst>
        </pc:spChg>
      </pc:sldChg>
      <pc:sldChg chg="modSp new mod">
        <pc:chgData name="Roth, Anne Helen" userId="c43bb576-4a7d-493d-936b-ee097fc17c72" providerId="ADAL" clId="{96AC8182-11DB-4661-B43B-DD978E596D8C}" dt="2023-08-25T08:58:40.509" v="8868" actId="20577"/>
        <pc:sldMkLst>
          <pc:docMk/>
          <pc:sldMk cId="2807816305" sldId="276"/>
        </pc:sldMkLst>
        <pc:spChg chg="mod">
          <ac:chgData name="Roth, Anne Helen" userId="c43bb576-4a7d-493d-936b-ee097fc17c72" providerId="ADAL" clId="{96AC8182-11DB-4661-B43B-DD978E596D8C}" dt="2023-08-25T08:50:16.142" v="8181" actId="20577"/>
          <ac:spMkLst>
            <pc:docMk/>
            <pc:sldMk cId="2807816305" sldId="276"/>
            <ac:spMk id="2" creationId="{2B040C9E-B182-C205-26D4-D465E80F0462}"/>
          </ac:spMkLst>
        </pc:spChg>
        <pc:spChg chg="mod">
          <ac:chgData name="Roth, Anne Helen" userId="c43bb576-4a7d-493d-936b-ee097fc17c72" providerId="ADAL" clId="{96AC8182-11DB-4661-B43B-DD978E596D8C}" dt="2023-08-25T08:58:40.509" v="8868" actId="20577"/>
          <ac:spMkLst>
            <pc:docMk/>
            <pc:sldMk cId="2807816305" sldId="276"/>
            <ac:spMk id="3" creationId="{1FF42D16-4398-A3D4-4501-0C3A487DB093}"/>
          </ac:spMkLst>
        </pc:spChg>
      </pc:sldChg>
      <pc:sldChg chg="modSp new mod">
        <pc:chgData name="Roth, Anne Helen" userId="c43bb576-4a7d-493d-936b-ee097fc17c72" providerId="ADAL" clId="{96AC8182-11DB-4661-B43B-DD978E596D8C}" dt="2023-08-25T09:01:15.027" v="9096" actId="20577"/>
        <pc:sldMkLst>
          <pc:docMk/>
          <pc:sldMk cId="2949890524" sldId="277"/>
        </pc:sldMkLst>
        <pc:spChg chg="mod">
          <ac:chgData name="Roth, Anne Helen" userId="c43bb576-4a7d-493d-936b-ee097fc17c72" providerId="ADAL" clId="{96AC8182-11DB-4661-B43B-DD978E596D8C}" dt="2023-08-25T08:59:03.244" v="8910" actId="20577"/>
          <ac:spMkLst>
            <pc:docMk/>
            <pc:sldMk cId="2949890524" sldId="277"/>
            <ac:spMk id="2" creationId="{25583E55-2976-0296-A0CC-E6F885BAAB2D}"/>
          </ac:spMkLst>
        </pc:spChg>
        <pc:spChg chg="mod">
          <ac:chgData name="Roth, Anne Helen" userId="c43bb576-4a7d-493d-936b-ee097fc17c72" providerId="ADAL" clId="{96AC8182-11DB-4661-B43B-DD978E596D8C}" dt="2023-08-25T09:01:15.027" v="9096" actId="20577"/>
          <ac:spMkLst>
            <pc:docMk/>
            <pc:sldMk cId="2949890524" sldId="277"/>
            <ac:spMk id="3" creationId="{AECF8275-D646-C2B2-4382-C75D9148DB94}"/>
          </ac:spMkLst>
        </pc:spChg>
      </pc:sldChg>
      <pc:sldChg chg="modSp new mod">
        <pc:chgData name="Roth, Anne Helen" userId="c43bb576-4a7d-493d-936b-ee097fc17c72" providerId="ADAL" clId="{96AC8182-11DB-4661-B43B-DD978E596D8C}" dt="2023-09-05T10:09:05.338" v="9979" actId="20577"/>
        <pc:sldMkLst>
          <pc:docMk/>
          <pc:sldMk cId="3306095105" sldId="278"/>
        </pc:sldMkLst>
        <pc:spChg chg="mod">
          <ac:chgData name="Roth, Anne Helen" userId="c43bb576-4a7d-493d-936b-ee097fc17c72" providerId="ADAL" clId="{96AC8182-11DB-4661-B43B-DD978E596D8C}" dt="2023-09-05T09:56:04.381" v="9427" actId="20577"/>
          <ac:spMkLst>
            <pc:docMk/>
            <pc:sldMk cId="3306095105" sldId="278"/>
            <ac:spMk id="2" creationId="{E0DDCA38-621B-E2E1-767E-6BB632E1E560}"/>
          </ac:spMkLst>
        </pc:spChg>
        <pc:spChg chg="mod">
          <ac:chgData name="Roth, Anne Helen" userId="c43bb576-4a7d-493d-936b-ee097fc17c72" providerId="ADAL" clId="{96AC8182-11DB-4661-B43B-DD978E596D8C}" dt="2023-09-05T10:09:05.338" v="9979" actId="20577"/>
          <ac:spMkLst>
            <pc:docMk/>
            <pc:sldMk cId="3306095105" sldId="278"/>
            <ac:spMk id="3" creationId="{BFFC902B-49E3-2841-343F-6C65118CDB80}"/>
          </ac:spMkLst>
        </pc:spChg>
      </pc:sldChg>
      <pc:sldChg chg="add del">
        <pc:chgData name="Roth, Anne Helen" userId="c43bb576-4a7d-493d-936b-ee097fc17c72" providerId="ADAL" clId="{96AC8182-11DB-4661-B43B-DD978E596D8C}" dt="2023-09-05T09:56:21.320" v="9429" actId="2696"/>
        <pc:sldMkLst>
          <pc:docMk/>
          <pc:sldMk cId="1068006865" sldId="279"/>
        </pc:sldMkLst>
      </pc:sldChg>
      <pc:sldChg chg="add del">
        <pc:chgData name="Roth, Anne Helen" userId="c43bb576-4a7d-493d-936b-ee097fc17c72" providerId="ADAL" clId="{96AC8182-11DB-4661-B43B-DD978E596D8C}" dt="2023-09-05T09:55:29.408" v="9377" actId="2696"/>
        <pc:sldMkLst>
          <pc:docMk/>
          <pc:sldMk cId="2510406124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E7911B-4327-8746-8ED4-6CCD051C9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C0A47FB-30B5-2251-083D-D041C785D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355A4D-5E86-D553-7E0C-615460D4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3D1C13-327A-E445-9785-C32669CB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1CBCCC-2D7D-6062-B311-F138941D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167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169C99-A937-62C7-6A66-AEABFDB0B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F05D957-6083-FE65-5D00-083831CF9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583877F-019C-DDCE-3A82-D6D9D45C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682B24-B49A-DF44-DEA8-D636CFC5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2DE7677-609C-A7F1-9D03-C0FD090E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97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3706DD6-BF7D-DB88-D667-CABB456CA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9C29FF7-5D8D-DB71-AD4D-B935CD937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0B91A5A-8090-B438-152D-78522B41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DE0981-E699-FAE9-322F-CDFF654B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F99165-4FBB-EDFB-2D25-491175363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559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91F70C-B64C-D8A7-3007-FDD003B2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8C182BD-BB60-0558-4FC3-6DEE11443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716647D-EE35-CA43-2094-62432A76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1EBB7F-FD3D-7226-7C1A-0659C918E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031454-9A92-286C-4A4D-22B0ACFA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876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E279B3-AA94-8DF6-3005-19F16FF4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E5BF28B-7043-1727-F351-D4E1DF4BE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704B38-B58C-A590-485B-FCE3CC64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51B49C3-E7E0-FC94-6294-31F9EB40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6719EB-9D34-AC1D-983C-1DECE054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45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95A51E-A83C-E5DB-07E3-4F69E186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F3BE42-765D-3886-CCF5-F985DCF12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B23CC62-E83F-9E82-F754-BAD0D1E2D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BC9FC53-529E-FEE7-58FA-E71E1CB4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E8DCED0-9E65-3C41-9911-B856B74D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DE4C55A-A75D-973F-2D08-AFBC0F46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102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53BC98-80FC-87B7-75DA-9B95C1D1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2B237A-5581-E5D1-6027-E3E98E680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5E7640D-538E-D6F9-1B3E-0404FE7DB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B41270A-ABB0-49AC-7FB2-C7C2CE6BB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2E9FFF6-2DE2-1C89-3378-98589E396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2E1B739-6CE8-7434-42D1-EC97C79D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30652AA-AC37-B6D6-2AF8-8AC20CAD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70200FF-D2C4-6707-8B39-5B6D2D819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31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0F99C8-6F56-BD0D-3910-AE4F7E4AD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3BD6D4B-E1A8-9BB5-2D39-E8EAA171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ADCB61B-4F2C-4D23-BF70-07A33C8D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229FB1F-33F0-BA8D-98D8-EDCC94CB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12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0D636B6-0E55-2F3F-DFFD-0AE1AFBC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A3AFBB2-5599-EE1A-C71B-4C4BA2BD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A353949-CAE3-09DA-A287-F2726343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25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CA6A35-7E44-2F93-AD5D-068CC1637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E8E89B-C6E9-AA96-3ECE-476440E4A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A655930-B927-6087-3381-AFC3A92E3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8812FDD-E1C3-254A-5A3B-2907A211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6635C6-FE7C-CA6B-3A13-3CA3A523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DE295A7-D92B-29B0-A203-7D16C1E8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4CA16E-3CDD-F35F-C765-B03CDFDE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6D981EB-0E66-F900-6166-5A0469970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D08F90E-23CC-C51B-AC33-BF3733010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E91C55-A3D8-D662-B923-FBA9CC7B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FF9433-615D-29D2-3694-34E74D4E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8E823A-307A-356C-5ACD-CB19A2A0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192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F754D08-7640-23A5-56A1-37161029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100967C-4541-FE6E-0EEC-8B9A3DCEE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954FE2-6B4D-C5DB-FCE6-AC3672868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066A-BEA4-4291-ACDD-8371FA64FF14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4F57B0A-D016-0C16-AB8C-15BBEDF63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F01AA4-5F29-9872-E6AD-DBC57D347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00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3500C93-3F73-7855-1CE1-2B9712FAA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3876" y="2152650"/>
            <a:ext cx="7349352" cy="2979611"/>
          </a:xfrm>
        </p:spPr>
        <p:txBody>
          <a:bodyPr>
            <a:normAutofit/>
          </a:bodyPr>
          <a:lstStyle/>
          <a:p>
            <a:pPr algn="r"/>
            <a:r>
              <a:rPr lang="nb-NO" dirty="0">
                <a:solidFill>
                  <a:srgbClr val="FFFFFF"/>
                </a:solidFill>
              </a:rPr>
              <a:t> </a:t>
            </a:r>
            <a:br>
              <a:rPr lang="nb-NO" dirty="0">
                <a:solidFill>
                  <a:srgbClr val="FFFFFF"/>
                </a:solidFill>
              </a:rPr>
            </a:br>
            <a:endParaRPr lang="nb-NO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D29D356A-57F5-C407-0760-2460C7885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28774"/>
            <a:ext cx="9144000" cy="2729026"/>
          </a:xfrm>
        </p:spPr>
        <p:txBody>
          <a:bodyPr>
            <a:normAutofit/>
          </a:bodyPr>
          <a:lstStyle/>
          <a:p>
            <a:r>
              <a:rPr lang="nb-NO" sz="4500" dirty="0"/>
              <a:t>VELKOMMEN</a:t>
            </a:r>
          </a:p>
          <a:p>
            <a:r>
              <a:rPr lang="nb-NO" sz="4000" dirty="0"/>
              <a:t>Foreldremøte på Lura SFO</a:t>
            </a:r>
          </a:p>
          <a:p>
            <a:r>
              <a:rPr lang="nb-NO" sz="4000" dirty="0"/>
              <a:t>11 september 2024.</a:t>
            </a:r>
          </a:p>
        </p:txBody>
      </p:sp>
    </p:spTree>
    <p:extLst>
      <p:ext uri="{BB962C8B-B14F-4D97-AF65-F5344CB8AC3E}">
        <p14:creationId xmlns:p14="http://schemas.microsoft.com/office/powerpoint/2010/main" val="868203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2ED33E-BB64-8A4A-C590-7AF6BBCE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25" y="365125"/>
            <a:ext cx="11370365" cy="1325563"/>
          </a:xfrm>
        </p:spPr>
        <p:txBody>
          <a:bodyPr/>
          <a:lstStyle/>
          <a:p>
            <a:r>
              <a:rPr lang="nb-NO" dirty="0"/>
              <a:t>Oppmuntring til samtale når barna kommer hjem: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72AA15-82F4-BBB2-080C-AEAB15559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Hvem har du lekt med i dag?</a:t>
            </a:r>
          </a:p>
          <a:p>
            <a:r>
              <a:rPr lang="nb-NO" dirty="0"/>
              <a:t>Har du invitert noen inn i leken?</a:t>
            </a:r>
          </a:p>
          <a:p>
            <a:r>
              <a:rPr lang="nb-NO" dirty="0"/>
              <a:t>Har du gjort noe fint for andre?</a:t>
            </a:r>
          </a:p>
          <a:p>
            <a:r>
              <a:rPr lang="nb-NO" dirty="0"/>
              <a:t>Har noen gjort noe fint for deg?</a:t>
            </a:r>
          </a:p>
          <a:p>
            <a:endParaRPr lang="nb-NO" dirty="0"/>
          </a:p>
          <a:p>
            <a:r>
              <a:rPr lang="nb-NO" dirty="0"/>
              <a:t>Marco </a:t>
            </a:r>
            <a:r>
              <a:rPr lang="nb-NO" dirty="0" err="1"/>
              <a:t>Elsafadi</a:t>
            </a:r>
            <a:r>
              <a:rPr lang="nb-NO" dirty="0"/>
              <a:t> han har mange gode og fine spørsmål.</a:t>
            </a:r>
          </a:p>
        </p:txBody>
      </p:sp>
    </p:spTree>
    <p:extLst>
      <p:ext uri="{BB962C8B-B14F-4D97-AF65-F5344CB8AC3E}">
        <p14:creationId xmlns:p14="http://schemas.microsoft.com/office/powerpoint/2010/main" val="300047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ABB859-55D2-2814-1038-769A56E8A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Psykososialt miljø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8042DF-4548-D090-B05A-F7617B243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>
            <a:normAutofit lnSpcReduction="10000"/>
          </a:bodyPr>
          <a:lstStyle/>
          <a:p>
            <a:r>
              <a:rPr lang="nb-NO" dirty="0"/>
              <a:t>Vi har mindre grupper til de forskjellige aktiviteter.</a:t>
            </a:r>
          </a:p>
          <a:p>
            <a:r>
              <a:rPr lang="nb-NO" dirty="0"/>
              <a:t>Eksempel på aktiviteter som barna liker og velger ofte er:</a:t>
            </a:r>
          </a:p>
          <a:p>
            <a:pPr lvl="1"/>
            <a:r>
              <a:rPr lang="nb-NO" dirty="0"/>
              <a:t>Brettspill og kortspill i mindre grupper.</a:t>
            </a:r>
          </a:p>
          <a:p>
            <a:pPr lvl="1"/>
            <a:r>
              <a:rPr lang="nb-NO" dirty="0"/>
              <a:t>Tegne og fargelegge </a:t>
            </a:r>
          </a:p>
          <a:p>
            <a:pPr lvl="1"/>
            <a:r>
              <a:rPr lang="nb-NO" dirty="0"/>
              <a:t>Perle .</a:t>
            </a:r>
          </a:p>
          <a:p>
            <a:r>
              <a:rPr lang="nb-NO" dirty="0"/>
              <a:t>Mindre grupper når vi øver til Lura Talenter, både på dans og sang.</a:t>
            </a:r>
          </a:p>
          <a:p>
            <a:r>
              <a:rPr lang="nb-NO" dirty="0"/>
              <a:t>Aktiviteter i gymsalen blir trinnvis.</a:t>
            </a:r>
          </a:p>
          <a:p>
            <a:r>
              <a:rPr lang="nb-NO" dirty="0"/>
              <a:t>Hva er positivt med aktiviteter i mindre grupper:</a:t>
            </a:r>
          </a:p>
          <a:p>
            <a:pPr lvl="1"/>
            <a:r>
              <a:rPr lang="nb-NO" dirty="0"/>
              <a:t>hjelpe de barna som står alene og få de inn i fellesskapet.</a:t>
            </a:r>
          </a:p>
          <a:p>
            <a:pPr lvl="1"/>
            <a:r>
              <a:rPr lang="nb-NO" dirty="0"/>
              <a:t>ofte gode samtaler og mulighet for å bygge gode relasjoner både til de voksne og til barna.</a:t>
            </a:r>
          </a:p>
        </p:txBody>
      </p:sp>
    </p:spTree>
    <p:extLst>
      <p:ext uri="{BB962C8B-B14F-4D97-AF65-F5344CB8AC3E}">
        <p14:creationId xmlns:p14="http://schemas.microsoft.com/office/powerpoint/2010/main" val="3866821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07707B-819F-CA07-3B93-900F945C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Samarbeid med skolen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9783BE-785D-67ED-06D5-C45FA2E22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samarbeider med skolen, møter med rektor som er ansvarlig for både skolen og SFO.</a:t>
            </a:r>
          </a:p>
          <a:p>
            <a:r>
              <a:rPr lang="nb-NO" dirty="0"/>
              <a:t>Ansatte på SFO har personalmøte hver onsdag fra kl. 12.50-13.50.</a:t>
            </a:r>
          </a:p>
          <a:p>
            <a:pPr lvl="1"/>
            <a:r>
              <a:rPr lang="nb-NO" dirty="0"/>
              <a:t>planlegger aktiviteter  </a:t>
            </a:r>
          </a:p>
          <a:p>
            <a:pPr lvl="1"/>
            <a:r>
              <a:rPr lang="nb-NO" dirty="0"/>
              <a:t>evaluerer det vi har gjennomført.</a:t>
            </a:r>
          </a:p>
          <a:p>
            <a:pPr lvl="1"/>
            <a:r>
              <a:rPr lang="nb-NO" dirty="0"/>
              <a:t>Jobber med utviklingsmålene og rammeplanen (rollemodeller, veiledere, trygge og snille voksne, §12.)</a:t>
            </a:r>
          </a:p>
          <a:p>
            <a:r>
              <a:rPr lang="nb-NO" dirty="0"/>
              <a:t>Da kan vi gi barna deres en god og trygg opplevelse på SFO.</a:t>
            </a:r>
          </a:p>
          <a:p>
            <a:r>
              <a:rPr lang="nb-NO" dirty="0"/>
              <a:t>SFO-leder er med på foreldremøte på våren for de nye 1 trinn, og på foreldremøter på høsten.</a:t>
            </a:r>
          </a:p>
        </p:txBody>
      </p:sp>
    </p:spTree>
    <p:extLst>
      <p:ext uri="{BB962C8B-B14F-4D97-AF65-F5344CB8AC3E}">
        <p14:creationId xmlns:p14="http://schemas.microsoft.com/office/powerpoint/2010/main" val="1336904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5AED5A-ADE0-7D17-7D97-D47D804A5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Samarbeid med foreldre.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79131EE-91A5-7A9A-3418-9C4FF1AB1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SFO ønsker et tett samarbeid med foreldrene.</a:t>
            </a:r>
          </a:p>
          <a:p>
            <a:r>
              <a:rPr lang="nb-NO" dirty="0"/>
              <a:t>Vi ønsker informasjon om:</a:t>
            </a:r>
          </a:p>
          <a:p>
            <a:pPr lvl="1"/>
            <a:r>
              <a:rPr lang="nb-NO" dirty="0"/>
              <a:t>Hvis det skjer noe som kan være vanskelig for barna hjemme eller på SFO som vi bør vite om.</a:t>
            </a:r>
          </a:p>
          <a:p>
            <a:pPr lvl="1"/>
            <a:r>
              <a:rPr lang="nb-NO" dirty="0"/>
              <a:t>Gi beskjed ved sykdom på transponder eller hvis de blir henta av andre.</a:t>
            </a:r>
          </a:p>
          <a:p>
            <a:pPr lvl="1"/>
            <a:r>
              <a:rPr lang="nb-NO" dirty="0"/>
              <a:t>Pass på at elevene krysses ut av en ansatt når dere henter.</a:t>
            </a:r>
          </a:p>
          <a:p>
            <a:r>
              <a:rPr lang="nb-NO" dirty="0"/>
              <a:t>Vår kommunikasjonskanal er </a:t>
            </a:r>
            <a:r>
              <a:rPr lang="nb-NO" b="1" dirty="0"/>
              <a:t>Transponder</a:t>
            </a:r>
            <a:r>
              <a:rPr lang="nb-NO" dirty="0"/>
              <a:t>. Her sender dere beskjeder  vi trenger, før </a:t>
            </a:r>
            <a:r>
              <a:rPr lang="nb-NO" b="1" dirty="0"/>
              <a:t>klokka 12:00</a:t>
            </a:r>
            <a:r>
              <a:rPr lang="nb-NO" dirty="0"/>
              <a:t>. </a:t>
            </a:r>
          </a:p>
          <a:p>
            <a:pPr lvl="1"/>
            <a:r>
              <a:rPr lang="nb-NO" dirty="0"/>
              <a:t>Da har vi mulighet å rette alle lister, før barna kommer.</a:t>
            </a:r>
          </a:p>
          <a:p>
            <a:pPr lvl="1"/>
            <a:r>
              <a:rPr lang="nb-NO" dirty="0"/>
              <a:t>Kommunisere beskjeder videre til rett ansatt!</a:t>
            </a:r>
          </a:p>
          <a:p>
            <a:r>
              <a:rPr lang="nb-NO" dirty="0"/>
              <a:t>SFO kan når på telefon dersom det er akutt: 97 51 05 81</a:t>
            </a:r>
          </a:p>
        </p:txBody>
      </p:sp>
    </p:spTree>
    <p:extLst>
      <p:ext uri="{BB962C8B-B14F-4D97-AF65-F5344CB8AC3E}">
        <p14:creationId xmlns:p14="http://schemas.microsoft.com/office/powerpoint/2010/main" val="1786551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8B941C-A92F-FC9B-DCB8-A880191F1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 på hjemme.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38152F-472E-2FBB-F648-D789D3EFA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Knytte sko</a:t>
            </a:r>
          </a:p>
          <a:p>
            <a:r>
              <a:rPr lang="nb-NO" dirty="0"/>
              <a:t>Klare seg selv på do.</a:t>
            </a:r>
          </a:p>
          <a:p>
            <a:r>
              <a:rPr lang="nb-NO" dirty="0"/>
              <a:t>Vaske hendene etterpå.</a:t>
            </a:r>
          </a:p>
        </p:txBody>
      </p:sp>
    </p:spTree>
    <p:extLst>
      <p:ext uri="{BB962C8B-B14F-4D97-AF65-F5344CB8AC3E}">
        <p14:creationId xmlns:p14="http://schemas.microsoft.com/office/powerpoint/2010/main" val="97637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319DC0-97C0-13E6-622D-A534B526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Dette må barnet ha på SFO: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110752-0CB5-F034-34D7-FF726FA6E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kan være greit å ha to matbokser, ser ofte at de har spist alt på skolen og ingen mat når de kommer på SFO.</a:t>
            </a:r>
          </a:p>
          <a:p>
            <a:r>
              <a:rPr lang="nb-NO" dirty="0"/>
              <a:t>Viktig å ha skifteklær liggende i garderoben, viktig å merke klær og matbokser, vannflaske osv.</a:t>
            </a:r>
          </a:p>
          <a:p>
            <a:r>
              <a:rPr lang="nb-NO" dirty="0"/>
              <a:t>Det må være regntøy og støvler</a:t>
            </a:r>
          </a:p>
          <a:p>
            <a:r>
              <a:rPr lang="nb-NO" dirty="0"/>
              <a:t>Innesko er og lurt å ha.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1910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797DD4-F6C3-5F29-1AE1-225BB322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Merking av klær og andre ting som ligger på skolen.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AF5B8E-FCE8-731D-21FB-81B9AAF53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Veldig viktig å merke klær:</a:t>
            </a:r>
          </a:p>
          <a:p>
            <a:r>
              <a:rPr lang="nb-NO" dirty="0"/>
              <a:t>Klær</a:t>
            </a:r>
          </a:p>
          <a:p>
            <a:r>
              <a:rPr lang="nb-NO" dirty="0"/>
              <a:t>Regnklær</a:t>
            </a:r>
          </a:p>
          <a:p>
            <a:r>
              <a:rPr lang="nb-NO" dirty="0"/>
              <a:t>Støvler</a:t>
            </a:r>
          </a:p>
          <a:p>
            <a:r>
              <a:rPr lang="nb-NO" dirty="0"/>
              <a:t>Matbokser</a:t>
            </a:r>
          </a:p>
          <a:p>
            <a:r>
              <a:rPr lang="nb-NO" dirty="0"/>
              <a:t>Vannflasker</a:t>
            </a:r>
          </a:p>
          <a:p>
            <a:r>
              <a:rPr lang="nb-NO" dirty="0"/>
              <a:t>Innesko</a:t>
            </a:r>
          </a:p>
          <a:p>
            <a:r>
              <a:rPr lang="nb-NO" dirty="0"/>
              <a:t>En pose med ekstra klær, hvis de blir våte eller har et uhell.</a:t>
            </a:r>
          </a:p>
        </p:txBody>
      </p:sp>
    </p:spTree>
    <p:extLst>
      <p:ext uri="{BB962C8B-B14F-4D97-AF65-F5344CB8AC3E}">
        <p14:creationId xmlns:p14="http://schemas.microsoft.com/office/powerpoint/2010/main" val="2666537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D8BE34-C88A-0CE6-7745-6E938563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Påmelding til feriene.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37BC2A2-B20E-2645-0EC2-EC33C2F3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Sender ut påmelding til høstferien, juleferien, vinterferien, påskedagene og til neste sommerferie 2025.</a:t>
            </a:r>
          </a:p>
          <a:p>
            <a:r>
              <a:rPr lang="nb-NO" dirty="0"/>
              <a:t>I ferien ønsker vi at barna er her til kl. 10. Hvis vi skal noen plasser eller på tur, går vi i den tiden.</a:t>
            </a:r>
          </a:p>
          <a:p>
            <a:r>
              <a:rPr lang="nb-NO" dirty="0"/>
              <a:t>Påmelding til høstferien kommer i slutten av denne uken.</a:t>
            </a:r>
          </a:p>
          <a:p>
            <a:r>
              <a:rPr lang="nb-NO" dirty="0"/>
              <a:t>Jeg sender ut påmelding på transponder og da svaret dere hvilke dager de kommer.</a:t>
            </a:r>
          </a:p>
          <a:p>
            <a:r>
              <a:rPr lang="nb-NO" dirty="0"/>
              <a:t>Prøv å være realistiske med påmeldingen.</a:t>
            </a:r>
          </a:p>
          <a:p>
            <a:pPr lvl="1"/>
            <a:r>
              <a:rPr lang="nb-NO" dirty="0"/>
              <a:t>Viktig for å kunne bemanne riktig!</a:t>
            </a:r>
          </a:p>
        </p:txBody>
      </p:sp>
    </p:spTree>
    <p:extLst>
      <p:ext uri="{BB962C8B-B14F-4D97-AF65-F5344CB8AC3E}">
        <p14:creationId xmlns:p14="http://schemas.microsoft.com/office/powerpoint/2010/main" val="1140596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38A8AF-9FE9-B3B4-C515-E084047C3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Mat på SFO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7097F3-1042-0C31-C502-57705223A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Vi starter opp med mat i august.</a:t>
            </a:r>
          </a:p>
          <a:p>
            <a:r>
              <a:rPr lang="nb-NO" dirty="0"/>
              <a:t>Vi har et varmt måltid i uken - på tirsdager.</a:t>
            </a:r>
          </a:p>
          <a:p>
            <a:r>
              <a:rPr lang="nb-NO" dirty="0"/>
              <a:t>Ellers har vi frukt og knekkebrød på mandag og fredag.</a:t>
            </a:r>
          </a:p>
          <a:p>
            <a:r>
              <a:rPr lang="nb-NO" dirty="0"/>
              <a:t>Brødskiver med pålegg på onsdag og torsdag.</a:t>
            </a:r>
          </a:p>
          <a:p>
            <a:r>
              <a:rPr lang="nb-NO" dirty="0"/>
              <a:t>Viktig å få informasjon om allergier eller andre ting som er viktig for oss å vite, så skal vi gjøre så godt vi kan.</a:t>
            </a:r>
          </a:p>
          <a:p>
            <a:r>
              <a:rPr lang="nb-NO" dirty="0"/>
              <a:t>Så kan det være at det blir noen overraskelsen, kanskje på noen fredager.</a:t>
            </a:r>
          </a:p>
          <a:p>
            <a:r>
              <a:rPr lang="nb-NO" dirty="0"/>
              <a:t>Prøver å gi beskjed hvis det blir betydelige endringer.</a:t>
            </a:r>
          </a:p>
        </p:txBody>
      </p:sp>
    </p:spTree>
    <p:extLst>
      <p:ext uri="{BB962C8B-B14F-4D97-AF65-F5344CB8AC3E}">
        <p14:creationId xmlns:p14="http://schemas.microsoft.com/office/powerpoint/2010/main" val="312315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E2F3F1-375D-DF91-FAC9-1E2E91324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FAU-representant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1205B3-2AAF-15C5-7574-659E75864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Hvem kan være foreldrestemmen for SFO inn i foreldrenes arbeidsutvalg for perioden 2024-2026?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878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C06E5D-972F-A4FB-5141-B3FD8B24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SFO.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5B012B-0459-2BD6-C45E-B49F703EA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er et tilrettelagt omsorgs- og fritidstilbud for barn fra 1-4 trinn.</a:t>
            </a:r>
          </a:p>
          <a:p>
            <a:r>
              <a:rPr lang="nb-NO" dirty="0"/>
              <a:t>Gi barna trygghet og gode aktivitetstilbud med vekt på lek og sosial kompetanse.</a:t>
            </a:r>
          </a:p>
          <a:p>
            <a:r>
              <a:rPr lang="nb-NO" dirty="0"/>
              <a:t>De møter andre barn på tvers av alder og grupper.</a:t>
            </a:r>
          </a:p>
          <a:p>
            <a:r>
              <a:rPr lang="nb-NO" dirty="0"/>
              <a:t>For barn er lek utviklende. De øver på å bli kreative og samarbeide med andre som er veldig viktig for å øve på sosial kompetanse. De øker forståelsen av verden rundt seg og de øver på ulikheter når de bygger, rollelek, skaper ting og danser og beveger seg.</a:t>
            </a:r>
          </a:p>
        </p:txBody>
      </p:sp>
    </p:spTree>
    <p:extLst>
      <p:ext uri="{BB962C8B-B14F-4D97-AF65-F5344CB8AC3E}">
        <p14:creationId xmlns:p14="http://schemas.microsoft.com/office/powerpoint/2010/main" val="1154556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0C58B9-FB4F-D9A9-AA0D-80BE509BE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Årshjulet</a:t>
            </a:r>
            <a:r>
              <a:rPr lang="nb-NO" dirty="0"/>
              <a:t> for 2024 til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EE08C3-E5B3-E640-304E-4B482EAF0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0" y="1825625"/>
            <a:ext cx="10787270" cy="4667250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August: oppstart nytt skoleår.</a:t>
            </a:r>
          </a:p>
          <a:p>
            <a:r>
              <a:rPr lang="nb-NO" dirty="0"/>
              <a:t>Bli kjent med skolen/SFO, basen og uteområdet.</a:t>
            </a:r>
          </a:p>
          <a:p>
            <a:r>
              <a:rPr lang="nb-NO" dirty="0"/>
              <a:t>Vi fokusere på gode relasjoner for både voksne og barn.</a:t>
            </a:r>
          </a:p>
          <a:p>
            <a:r>
              <a:rPr lang="nb-NO" dirty="0"/>
              <a:t>Vi åpnet mandag 29 juli og åpningstidene er 7.30-16.30.</a:t>
            </a:r>
          </a:p>
          <a:p>
            <a:r>
              <a:rPr lang="nb-NO" dirty="0"/>
              <a:t>Planleggingsdag 13 august. Skolen startet onsdag 14 august.</a:t>
            </a:r>
          </a:p>
          <a:p>
            <a:endParaRPr lang="nb-NO" dirty="0"/>
          </a:p>
          <a:p>
            <a:r>
              <a:rPr lang="nb-NO" dirty="0"/>
              <a:t>September:</a:t>
            </a:r>
          </a:p>
          <a:p>
            <a:r>
              <a:rPr lang="nb-NO" dirty="0"/>
              <a:t>Fokus på vennskap. Hvordan å være en god venn.</a:t>
            </a:r>
          </a:p>
          <a:p>
            <a:r>
              <a:rPr lang="nb-NO" dirty="0" err="1"/>
              <a:t>BlimE</a:t>
            </a:r>
            <a:r>
              <a:rPr lang="nb-NO" dirty="0"/>
              <a:t> dansen</a:t>
            </a:r>
          </a:p>
          <a:p>
            <a:r>
              <a:rPr lang="nb-NO" dirty="0"/>
              <a:t>Påmelding til høstferien i uke 41.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7539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7D8F2D-82CA-767F-02CC-ADA98E032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Årshjulet</a:t>
            </a:r>
            <a:r>
              <a:rPr lang="nb-NO" dirty="0"/>
              <a:t> for 2024 til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4C4EE2-DC93-0E4E-F326-7B894C0D9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5" y="1825625"/>
            <a:ext cx="10727635" cy="4764018"/>
          </a:xfrm>
        </p:spPr>
        <p:txBody>
          <a:bodyPr>
            <a:normAutofit/>
          </a:bodyPr>
          <a:lstStyle/>
          <a:p>
            <a:r>
              <a:rPr lang="nb-NO" dirty="0"/>
              <a:t>Oktober: Høstferien i uke 41(7 til 11 oktober)</a:t>
            </a:r>
          </a:p>
          <a:p>
            <a:r>
              <a:rPr lang="nb-NO" dirty="0"/>
              <a:t>Åpent fra 7.30 til 16.30. Har egen plan for denne uken.</a:t>
            </a:r>
          </a:p>
          <a:p>
            <a:r>
              <a:rPr lang="nb-NO" dirty="0" err="1"/>
              <a:t>Halloween</a:t>
            </a:r>
            <a:r>
              <a:rPr lang="nb-NO" dirty="0"/>
              <a:t>, fest den 31 </a:t>
            </a:r>
            <a:r>
              <a:rPr lang="nb-NO" dirty="0" err="1"/>
              <a:t>oktober.Vi</a:t>
            </a:r>
            <a:r>
              <a:rPr lang="nb-NO" dirty="0"/>
              <a:t> pynter og lager noe godt å spise.</a:t>
            </a:r>
          </a:p>
          <a:p>
            <a:endParaRPr lang="nb-NO" dirty="0"/>
          </a:p>
          <a:p>
            <a:r>
              <a:rPr lang="nb-NO" dirty="0"/>
              <a:t>November: Vi har fokus på spill. Tap og vinn med samme sinn.</a:t>
            </a:r>
          </a:p>
          <a:p>
            <a:r>
              <a:rPr lang="nb-NO" dirty="0"/>
              <a:t>Planleggingsdag fredag 15 november da er både skole og SFO stengt.</a:t>
            </a:r>
          </a:p>
          <a:p>
            <a:r>
              <a:rPr lang="nb-NO" dirty="0"/>
              <a:t>Forestilling av «Lura talenter» den blir onsdag 20 november kl. 15.15.</a:t>
            </a:r>
          </a:p>
          <a:p>
            <a:r>
              <a:rPr lang="nb-NO" dirty="0"/>
              <a:t>Forestilling av oss med sang og dans for alle foreldrene til barna på Lura SFO.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6472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B7A4B2-4373-4E6D-3662-9180B30D8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Årshjulet</a:t>
            </a:r>
            <a:r>
              <a:rPr lang="nb-NO" dirty="0"/>
              <a:t> for 2024 til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7D164B-B6E0-3951-1BC6-8CF41249F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Desember: </a:t>
            </a:r>
            <a:r>
              <a:rPr lang="nb-NO" dirty="0" err="1"/>
              <a:t>juleforbredelser</a:t>
            </a:r>
            <a:r>
              <a:rPr lang="nb-NO" dirty="0"/>
              <a:t>, vi lager noen julegaver og baker til jul.</a:t>
            </a:r>
          </a:p>
          <a:p>
            <a:r>
              <a:rPr lang="nb-NO" dirty="0"/>
              <a:t>Vi lager en plan for denne måneden.</a:t>
            </a:r>
          </a:p>
          <a:p>
            <a:r>
              <a:rPr lang="nb-NO" dirty="0"/>
              <a:t>SFO har åpent: 23,27 og 30 desember og 2 og 3 januar.(7.30-16.30)</a:t>
            </a:r>
          </a:p>
          <a:p>
            <a:endParaRPr lang="nb-NO" dirty="0"/>
          </a:p>
          <a:p>
            <a:r>
              <a:rPr lang="nb-NO" dirty="0"/>
              <a:t>Januar 2025: Vi bruker aktivt gymsalen, med fokus på hinderløype, dans  aktiviteter og spill.</a:t>
            </a:r>
          </a:p>
          <a:p>
            <a:r>
              <a:rPr lang="nb-NO" dirty="0"/>
              <a:t>Februar: Vi har fokus på dans og musikk.</a:t>
            </a:r>
          </a:p>
          <a:p>
            <a:r>
              <a:rPr lang="nb-NO" dirty="0"/>
              <a:t>Påmelding til vinterferien (uke 9 og det er 24 til og med 28 februar) </a:t>
            </a:r>
          </a:p>
          <a:p>
            <a:r>
              <a:rPr lang="nb-NO" dirty="0"/>
              <a:t>Vinterferie i uke 9 egen plan for den uken.</a:t>
            </a:r>
          </a:p>
        </p:txBody>
      </p:sp>
    </p:spTree>
    <p:extLst>
      <p:ext uri="{BB962C8B-B14F-4D97-AF65-F5344CB8AC3E}">
        <p14:creationId xmlns:p14="http://schemas.microsoft.com/office/powerpoint/2010/main" val="1181477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040C9E-B182-C205-26D4-D465E80F0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Årshjulet</a:t>
            </a:r>
            <a:r>
              <a:rPr lang="nb-NO" dirty="0"/>
              <a:t> for 2024 til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F42D16-4398-A3D4-4501-0C3A487DB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Mars: Vi øver på forestilling til Lura Talenter.</a:t>
            </a:r>
          </a:p>
          <a:p>
            <a:r>
              <a:rPr lang="nb-NO" dirty="0"/>
              <a:t>Forestillingen er onsdag 26 mars kl. 15.15 i gymsalen.</a:t>
            </a:r>
          </a:p>
          <a:p>
            <a:r>
              <a:rPr lang="nb-NO" dirty="0"/>
              <a:t>Vi lager påskepynt i ukene før påske.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  <a:p>
            <a:pPr marL="0" indent="0">
              <a:buNone/>
            </a:pPr>
            <a:r>
              <a:rPr lang="nb-NO" dirty="0"/>
              <a:t>April: Påske 2025 vi har åpent mandag 14, tirsdag 15 april fra 7.30-16.30 og onsdag 16 april fra kl. 7.30-12.00.</a:t>
            </a:r>
          </a:p>
          <a:p>
            <a:pPr marL="0" indent="0">
              <a:buNone/>
            </a:pPr>
            <a:r>
              <a:rPr lang="nb-NO" dirty="0"/>
              <a:t>SFO har åpent 22 april fra 7.30-16.30.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Mai: Fokus på å ta vare på naturen, plukke søppel, lete etter vårtegn.</a:t>
            </a:r>
          </a:p>
          <a:p>
            <a:pPr marL="0" indent="0">
              <a:buNone/>
            </a:pPr>
            <a:r>
              <a:rPr lang="nb-NO" dirty="0"/>
              <a:t>Påmelding til sommerferien 2025.</a:t>
            </a:r>
          </a:p>
          <a:p>
            <a:pPr marL="0" indent="0">
              <a:buNone/>
            </a:pPr>
            <a:r>
              <a:rPr lang="nb-NO" dirty="0"/>
              <a:t>Fri dagene i mai blir 1 og 2 mai. SFO har planleggingsdag 2 mai.</a:t>
            </a:r>
          </a:p>
          <a:p>
            <a:pPr marL="0" indent="0">
              <a:buNone/>
            </a:pPr>
            <a:r>
              <a:rPr lang="nb-NO" dirty="0"/>
              <a:t>SFO har åpent fredag 30 mai. (7.30-16.30)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7816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583E55-2976-0296-A0CC-E6F885BAA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Årshjulet</a:t>
            </a:r>
            <a:r>
              <a:rPr lang="nb-NO" dirty="0"/>
              <a:t> 2024 til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CF8275-D646-C2B2-4382-C75D9148D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Juni: Uteleker, hoppetau, boksen av og gjemmeleker.</a:t>
            </a:r>
          </a:p>
          <a:p>
            <a:r>
              <a:rPr lang="nb-NO" dirty="0"/>
              <a:t>Eget program for sommerferien</a:t>
            </a:r>
          </a:p>
          <a:p>
            <a:r>
              <a:rPr lang="nb-NO" dirty="0"/>
              <a:t>Siste dag før sommerferien er fredag 4 juli.</a:t>
            </a:r>
          </a:p>
          <a:p>
            <a:r>
              <a:rPr lang="nb-NO" dirty="0"/>
              <a:t>SFO </a:t>
            </a:r>
            <a:r>
              <a:rPr lang="nb-NO"/>
              <a:t>er stengt:  </a:t>
            </a:r>
            <a:r>
              <a:rPr lang="nb-NO" dirty="0"/>
              <a:t>uke  28, 29, 30 og 31.</a:t>
            </a:r>
          </a:p>
          <a:p>
            <a:r>
              <a:rPr lang="nb-NO" dirty="0"/>
              <a:t>Første SFO dag etter sommerferien er mandag 4 august.</a:t>
            </a:r>
          </a:p>
        </p:txBody>
      </p:sp>
    </p:spTree>
    <p:extLst>
      <p:ext uri="{BB962C8B-B14F-4D97-AF65-F5344CB8AC3E}">
        <p14:creationId xmlns:p14="http://schemas.microsoft.com/office/powerpoint/2010/main" val="294989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84B539-7933-54E0-7B6A-C75BA4633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774" y="1073427"/>
            <a:ext cx="10827026" cy="5605670"/>
          </a:xfrm>
        </p:spPr>
        <p:txBody>
          <a:bodyPr>
            <a:normAutofit/>
          </a:bodyPr>
          <a:lstStyle/>
          <a:p>
            <a:r>
              <a:rPr lang="nb-NO" dirty="0"/>
              <a:t>Presentasjon av Lura SFO</a:t>
            </a:r>
          </a:p>
          <a:p>
            <a:r>
              <a:rPr lang="nb-NO" dirty="0"/>
              <a:t>Vi er 12 ansatte </a:t>
            </a:r>
          </a:p>
          <a:p>
            <a:endParaRPr lang="nb-NO" dirty="0"/>
          </a:p>
          <a:p>
            <a:r>
              <a:rPr lang="nb-NO" dirty="0"/>
              <a:t>Vi har ca. 100 barn.</a:t>
            </a:r>
          </a:p>
          <a:p>
            <a:r>
              <a:rPr lang="nb-NO" dirty="0"/>
              <a:t>Vi er fordelt på 4 grupper:</a:t>
            </a:r>
          </a:p>
          <a:p>
            <a:r>
              <a:rPr lang="nb-NO" dirty="0"/>
              <a:t>1 trinn i en gruppe</a:t>
            </a:r>
          </a:p>
          <a:p>
            <a:r>
              <a:rPr lang="nb-NO" dirty="0"/>
              <a:t>2 trinn i en gruppe</a:t>
            </a:r>
          </a:p>
          <a:p>
            <a:r>
              <a:rPr lang="nb-NO" dirty="0"/>
              <a:t>3 trinn i en gruppe</a:t>
            </a:r>
          </a:p>
          <a:p>
            <a:r>
              <a:rPr lang="nb-NO" dirty="0"/>
              <a:t>4-5 trinn i en gruppe</a:t>
            </a:r>
          </a:p>
        </p:txBody>
      </p:sp>
    </p:spTree>
    <p:extLst>
      <p:ext uri="{BB962C8B-B14F-4D97-AF65-F5344CB8AC3E}">
        <p14:creationId xmlns:p14="http://schemas.microsoft.com/office/powerpoint/2010/main" val="14577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BABB09-424E-2FF4-DD6B-31A27A1E3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Nytt fra høsten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0A6240-4B4A-AFAA-3740-D13E6BAEE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610139"/>
            <a:ext cx="11155017" cy="5327374"/>
          </a:xfrm>
        </p:spPr>
        <p:txBody>
          <a:bodyPr>
            <a:normAutofit lnSpcReduction="10000"/>
          </a:bodyPr>
          <a:lstStyle/>
          <a:p>
            <a:r>
              <a:rPr lang="nb-NO" dirty="0"/>
              <a:t>Elever i 1, 2 og 3. trinn har tilbud om gratis SFO, tilsvarende 60% og det er SFO i 3 dager i uken. Vi ønsker at det er faste dager.</a:t>
            </a:r>
          </a:p>
          <a:p>
            <a:r>
              <a:rPr lang="nb-NO" dirty="0"/>
              <a:t>Nytt fra høsten er at dere har rett å bruke alle dagene. 12 timer fordeles da på 2,5 timer pr. dag.</a:t>
            </a:r>
          </a:p>
          <a:p>
            <a:r>
              <a:rPr lang="nb-NO" dirty="0"/>
              <a:t>Dersom man ønsker 100% plass det er 5 dager i uken, koster det 1628 pr. måned.</a:t>
            </a:r>
          </a:p>
          <a:p>
            <a:r>
              <a:rPr lang="nb-NO" dirty="0"/>
              <a:t>Prisen for de som går i 4 trinn:</a:t>
            </a:r>
          </a:p>
          <a:p>
            <a:r>
              <a:rPr lang="nb-NO" dirty="0"/>
              <a:t>100% er prisen kr. 3139.</a:t>
            </a:r>
          </a:p>
          <a:p>
            <a:r>
              <a:rPr lang="nb-NO" dirty="0"/>
              <a:t> 60% er prisen kr. 2197.</a:t>
            </a:r>
          </a:p>
          <a:p>
            <a:r>
              <a:rPr lang="nb-NO" dirty="0"/>
              <a:t>Det er mulig å kjøpe ekstra dager i skolens hele ferieuker, for de som har 60% plass.</a:t>
            </a:r>
          </a:p>
          <a:p>
            <a:r>
              <a:rPr lang="nb-NO" dirty="0"/>
              <a:t>Da tar dere kontakt med meg.</a:t>
            </a:r>
          </a:p>
        </p:txBody>
      </p:sp>
    </p:spTree>
    <p:extLst>
      <p:ext uri="{BB962C8B-B14F-4D97-AF65-F5344CB8AC3E}">
        <p14:creationId xmlns:p14="http://schemas.microsoft.com/office/powerpoint/2010/main" val="210331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3EE104-8004-15BC-DBC6-7CB03240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4" descr="Et bilde som inneholder tekst, Fargerikt, skjermbilde&#10;&#10;Automatisk generert beskrivelse">
            <a:extLst>
              <a:ext uri="{FF2B5EF4-FFF2-40B4-BE49-F238E27FC236}">
                <a16:creationId xmlns:a16="http://schemas.microsoft.com/office/drawing/2014/main" id="{EC8637E6-4DB5-31B2-217D-BADA11C770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8" y="198784"/>
            <a:ext cx="11969464" cy="6526808"/>
          </a:xfrm>
        </p:spPr>
      </p:pic>
    </p:spTree>
    <p:extLst>
      <p:ext uri="{BB962C8B-B14F-4D97-AF65-F5344CB8AC3E}">
        <p14:creationId xmlns:p14="http://schemas.microsoft.com/office/powerpoint/2010/main" val="3465841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DDCA38-621B-E2E1-767E-6BB632E1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Inkluderende SFO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FC902B-49E3-2841-343F-6C65118CD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er alle forskjellige og har ulike behov.</a:t>
            </a:r>
          </a:p>
          <a:p>
            <a:r>
              <a:rPr lang="nb-NO" dirty="0"/>
              <a:t>Derfor veldig viktig å inkludere alle i gruppen så alle føler seg trygge.</a:t>
            </a:r>
          </a:p>
          <a:p>
            <a:r>
              <a:rPr lang="nb-NO" dirty="0"/>
              <a:t>Trygge voksne og se alle barna i gruppen.</a:t>
            </a:r>
          </a:p>
          <a:p>
            <a:r>
              <a:rPr lang="nb-NO" dirty="0"/>
              <a:t>Bygger på rammeplanen for SFO:</a:t>
            </a:r>
          </a:p>
          <a:p>
            <a:r>
              <a:rPr lang="nb-NO" dirty="0"/>
              <a:t>SFO skal aktivt bidra til å danne fellesskap der alle barn kan delta og få opplevelser av å høre til.</a:t>
            </a:r>
          </a:p>
          <a:p>
            <a:r>
              <a:rPr lang="nb-NO" dirty="0"/>
              <a:t>SFO skal bidra til at barn opplever likeverd, sosialt fellesskap med andre barn og annerkjennelse av mangfold.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609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B9C4DE-6F95-EF13-5C66-4EC29D52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Gruppene på SFO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8F5E98F-DDEE-696D-5E20-A528F544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23" y="1560443"/>
            <a:ext cx="10687878" cy="5039140"/>
          </a:xfrm>
        </p:spPr>
        <p:txBody>
          <a:bodyPr>
            <a:normAutofit/>
          </a:bodyPr>
          <a:lstStyle/>
          <a:p>
            <a:r>
              <a:rPr lang="nb-NO" dirty="0"/>
              <a:t>Vi har 3 grupper på basen det er 1 trinn, 2 trinn og 4-5 trinn</a:t>
            </a:r>
          </a:p>
          <a:p>
            <a:r>
              <a:rPr lang="nb-NO" dirty="0"/>
              <a:t>Alle som går i 1 trinn spiser på basen/kjøkkenet.</a:t>
            </a:r>
          </a:p>
          <a:p>
            <a:pPr lvl="1"/>
            <a:r>
              <a:rPr lang="nb-NO" dirty="0"/>
              <a:t>Positivt å samle hele gjengen</a:t>
            </a:r>
          </a:p>
          <a:p>
            <a:pPr lvl="1"/>
            <a:r>
              <a:rPr lang="nb-NO" dirty="0"/>
              <a:t>Ser at de trives veldig godt på tvers av klassene. </a:t>
            </a:r>
          </a:p>
          <a:p>
            <a:pPr lvl="1"/>
            <a:r>
              <a:rPr lang="nb-NO" dirty="0"/>
              <a:t>Finner venner på tvers og det er veldig bra.</a:t>
            </a:r>
          </a:p>
          <a:p>
            <a:r>
              <a:rPr lang="nb-NO" dirty="0"/>
              <a:t>Vi har delt de opp på 4 forskjellige bord: med forskjellige symboler og det synes de er veldig spennende.</a:t>
            </a:r>
          </a:p>
          <a:p>
            <a:endParaRPr lang="nb-NO" dirty="0"/>
          </a:p>
          <a:p>
            <a:r>
              <a:rPr lang="nb-NO" dirty="0"/>
              <a:t>Hjerterommet: Der spiser 2 trinn. Disse bruker de samme garderobene som på skolen.</a:t>
            </a:r>
          </a:p>
        </p:txBody>
      </p:sp>
    </p:spTree>
    <p:extLst>
      <p:ext uri="{BB962C8B-B14F-4D97-AF65-F5344CB8AC3E}">
        <p14:creationId xmlns:p14="http://schemas.microsoft.com/office/powerpoint/2010/main" val="34508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B9FCA6-4A77-2A4B-1B8F-FBC8A2591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Gruppene på SFO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91399E-ED5A-E7BF-CBD0-A57B1DBF5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3 trinn går ned til brakken og har sin base der, de spiser når de kommer og har ofte utelek etterpå.</a:t>
            </a:r>
          </a:p>
          <a:p>
            <a:endParaRPr lang="nb-NO" dirty="0"/>
          </a:p>
          <a:p>
            <a:r>
              <a:rPr lang="nb-NO" dirty="0"/>
              <a:t>4. trinn bruker lekerommet som sin base. </a:t>
            </a:r>
          </a:p>
        </p:txBody>
      </p:sp>
    </p:spTree>
    <p:extLst>
      <p:ext uri="{BB962C8B-B14F-4D97-AF65-F5344CB8AC3E}">
        <p14:creationId xmlns:p14="http://schemas.microsoft.com/office/powerpoint/2010/main" val="153062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B6933E-735A-9045-AED8-2C68C4DB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Rutinene for gruppene.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384F96F-8DA4-73BF-522A-F4471DC70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kommer til alle klasserom og henter og krysser inn alle barna.</a:t>
            </a:r>
          </a:p>
          <a:p>
            <a:r>
              <a:rPr lang="nb-NO" dirty="0"/>
              <a:t>Alle gruppene spiser først når de kommer til SFO.</a:t>
            </a:r>
          </a:p>
          <a:p>
            <a:r>
              <a:rPr lang="nb-NO" dirty="0"/>
              <a:t>Og så blir det somregel leketid ute.</a:t>
            </a:r>
          </a:p>
          <a:p>
            <a:r>
              <a:rPr lang="nb-NO" dirty="0"/>
              <a:t>Aktivitetene starter etterpå det.</a:t>
            </a:r>
          </a:p>
          <a:p>
            <a:r>
              <a:rPr lang="nb-NO" dirty="0"/>
              <a:t>Ofte når vi bruker gymsalen går de ned fra 14.00, for da er skolen ferdig.</a:t>
            </a:r>
          </a:p>
          <a:p>
            <a:r>
              <a:rPr lang="nb-NO" dirty="0"/>
              <a:t>Når vi spiser har vi sagt at de på en måte er på kafe og snakker med de som sitter på bordet, og at vi voksen hjelper til å holde en samtale ved maten.</a:t>
            </a:r>
          </a:p>
        </p:txBody>
      </p:sp>
    </p:spTree>
    <p:extLst>
      <p:ext uri="{BB962C8B-B14F-4D97-AF65-F5344CB8AC3E}">
        <p14:creationId xmlns:p14="http://schemas.microsoft.com/office/powerpoint/2010/main" val="3026593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1690</Words>
  <Application>Microsoft Office PowerPoint</Application>
  <PresentationFormat>Widescreen</PresentationFormat>
  <Paragraphs>172</Paragraphs>
  <Slides>24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Office-tema</vt:lpstr>
      <vt:lpstr>  </vt:lpstr>
      <vt:lpstr>Hva er SFO.</vt:lpstr>
      <vt:lpstr>PowerPoint-presentasjon</vt:lpstr>
      <vt:lpstr>Nytt fra høsten 2024</vt:lpstr>
      <vt:lpstr>PowerPoint-presentasjon</vt:lpstr>
      <vt:lpstr>Inkluderende SFO</vt:lpstr>
      <vt:lpstr>Gruppene på SFO</vt:lpstr>
      <vt:lpstr>Gruppene på SFO</vt:lpstr>
      <vt:lpstr>Rutinene for gruppene.</vt:lpstr>
      <vt:lpstr>Oppmuntring til samtale når barna kommer hjem:</vt:lpstr>
      <vt:lpstr>Psykososialt miljø</vt:lpstr>
      <vt:lpstr>Samarbeid med skolen</vt:lpstr>
      <vt:lpstr>Samarbeid med foreldre.</vt:lpstr>
      <vt:lpstr>Øve på hjemme.</vt:lpstr>
      <vt:lpstr>Dette må barnet ha på SFO:</vt:lpstr>
      <vt:lpstr>Merking av klær og andre ting som ligger på skolen.</vt:lpstr>
      <vt:lpstr>Påmelding til feriene.</vt:lpstr>
      <vt:lpstr>Mat på SFO</vt:lpstr>
      <vt:lpstr>FAU-representant</vt:lpstr>
      <vt:lpstr>Årshjulet for 2024 til 2025</vt:lpstr>
      <vt:lpstr>Årshjulet for 2024 til 2025</vt:lpstr>
      <vt:lpstr>Årshjulet for 2024 til 2025</vt:lpstr>
      <vt:lpstr>Årshjulet for 2024 til 2025</vt:lpstr>
      <vt:lpstr>Årshjulet 2024 til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Roth, Anne Helen</dc:creator>
  <cp:lastModifiedBy>Roth, Anne Helen</cp:lastModifiedBy>
  <cp:revision>7</cp:revision>
  <cp:lastPrinted>2024-09-11T07:16:29Z</cp:lastPrinted>
  <dcterms:created xsi:type="dcterms:W3CDTF">2023-08-25T06:47:35Z</dcterms:created>
  <dcterms:modified xsi:type="dcterms:W3CDTF">2024-09-11T07:16:35Z</dcterms:modified>
</cp:coreProperties>
</file>